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326" r:id="rId110"/>
    <p:sldId id="327" r:id="rId111"/>
    <p:sldId id="331" r:id="rId112"/>
    <p:sldId id="332" r:id="rId113"/>
    <p:sldId id="359" r:id="rId114"/>
    <p:sldId id="360" r:id="rId115"/>
    <p:sldId id="361" r:id="rId116"/>
    <p:sldId id="362" r:id="rId117"/>
    <p:sldId id="397" r:id="rId118"/>
    <p:sldId id="398" r:id="rId119"/>
    <p:sldId id="374" r:id="rId120"/>
    <p:sldId id="375" r:id="rId121"/>
    <p:sldId id="338" r:id="rId122"/>
    <p:sldId id="376" r:id="rId123"/>
    <p:sldId id="339" r:id="rId124"/>
    <p:sldId id="380" r:id="rId125"/>
    <p:sldId id="381" r:id="rId126"/>
    <p:sldId id="389" r:id="rId127"/>
    <p:sldId id="390" r:id="rId128"/>
    <p:sldId id="385" r:id="rId129"/>
    <p:sldId id="363" r:id="rId130"/>
    <p:sldId id="364" r:id="rId131"/>
    <p:sldId id="365" r:id="rId132"/>
    <p:sldId id="366" r:id="rId133"/>
    <p:sldId id="384" r:id="rId134"/>
    <p:sldId id="283" r:id="rId135"/>
    <p:sldId id="284" r:id="rId136"/>
    <p:sldId id="286" r:id="rId137"/>
    <p:sldId id="287" r:id="rId138"/>
    <p:sldId id="288" r:id="rId139"/>
    <p:sldId id="289" r:id="rId140"/>
    <p:sldId id="290" r:id="rId141"/>
    <p:sldId id="291" r:id="rId142"/>
    <p:sldId id="302" r:id="rId143"/>
    <p:sldId id="303" r:id="rId144"/>
    <p:sldId id="281" r:id="rId145"/>
  </p:sldIdLst>
  <p:sldSz cx="2328863" cy="5572125"/>
  <p:notesSz cx="6858000" cy="9144000"/>
  <p:embeddedFontLst>
    <p:embeddedFont>
      <p:font typeface="Cambria Math" panose="02040503050406030204" pitchFamily="18" charset="0"/>
      <p:regular r:id="rId147"/>
    </p:embeddedFont>
    <p:embeddedFont>
      <p:font typeface="Helvetica Neue" panose="02000503000000020004" pitchFamily="2" charset="0"/>
      <p:regular r:id="rId148"/>
      <p:bold r:id="rId149"/>
      <p:italic r:id="rId150"/>
      <p:boldItalic r:id="rId151"/>
    </p:embeddedFont>
    <p:embeddedFont>
      <p:font typeface="Lato" panose="020F0502020204030203" pitchFamily="34" charset="0"/>
      <p:regular r:id="rId152"/>
      <p:bold r:id="rId153"/>
      <p:italic r:id="rId154"/>
      <p:boldItalic r:id="rId1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/>
    <p:restoredTop sz="94590"/>
  </p:normalViewPr>
  <p:slideViewPr>
    <p:cSldViewPr snapToGrid="0" showGuides="1">
      <p:cViewPr>
        <p:scale>
          <a:sx n="293" d="100"/>
          <a:sy n="293" d="100"/>
        </p:scale>
        <p:origin x="1424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5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customschemas.google.com/relationships/presentationmetadata" Target="meta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13" Type="http://schemas.openxmlformats.org/officeDocument/2006/relationships/slide" Target="slide138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3.xml"/><Relationship Id="rId5" Type="http://schemas.openxmlformats.org/officeDocument/2006/relationships/slide" Target="slide7.xml"/><Relationship Id="rId10" Type="http://schemas.openxmlformats.org/officeDocument/2006/relationships/slide" Target="slide131.xml"/><Relationship Id="rId4" Type="http://schemas.openxmlformats.org/officeDocument/2006/relationships/slide" Target="slide5.xml"/><Relationship Id="rId9" Type="http://schemas.openxmlformats.org/officeDocument/2006/relationships/slide" Target="slide129.xml"/><Relationship Id="rId14" Type="http://schemas.openxmlformats.org/officeDocument/2006/relationships/slide" Target="slide1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jpeg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9.jpeg"/><Relationship Id="rId4" Type="http://schemas.openxmlformats.org/officeDocument/2006/relationships/hyperlink" Target="https://flyingdeuk.github.io/posts/RKSI-ICN/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2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19.xml"/><Relationship Id="rId18" Type="http://schemas.openxmlformats.org/officeDocument/2006/relationships/slide" Target="slide123.xml"/><Relationship Id="rId3" Type="http://schemas.openxmlformats.org/officeDocument/2006/relationships/slide" Target="slide109.xml"/><Relationship Id="rId7" Type="http://schemas.openxmlformats.org/officeDocument/2006/relationships/slide" Target="slide113.xml"/><Relationship Id="rId12" Type="http://schemas.openxmlformats.org/officeDocument/2006/relationships/slide" Target="slide118.xml"/><Relationship Id="rId17" Type="http://schemas.openxmlformats.org/officeDocument/2006/relationships/slide" Target="slide121.xml"/><Relationship Id="rId2" Type="http://schemas.openxmlformats.org/officeDocument/2006/relationships/notesSlide" Target="../notesSlides/notesSlide9.xml"/><Relationship Id="rId16" Type="http://schemas.openxmlformats.org/officeDocument/2006/relationships/slide" Target="slide125.xml"/><Relationship Id="rId20" Type="http://schemas.openxmlformats.org/officeDocument/2006/relationships/slide" Target="slide1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2.xml"/><Relationship Id="rId11" Type="http://schemas.openxmlformats.org/officeDocument/2006/relationships/slide" Target="slide117.xml"/><Relationship Id="rId5" Type="http://schemas.openxmlformats.org/officeDocument/2006/relationships/slide" Target="slide111.xml"/><Relationship Id="rId15" Type="http://schemas.openxmlformats.org/officeDocument/2006/relationships/slide" Target="slide124.xml"/><Relationship Id="rId10" Type="http://schemas.openxmlformats.org/officeDocument/2006/relationships/slide" Target="slide116.xml"/><Relationship Id="rId19" Type="http://schemas.openxmlformats.org/officeDocument/2006/relationships/slide" Target="slide126.xml"/><Relationship Id="rId4" Type="http://schemas.openxmlformats.org/officeDocument/2006/relationships/slide" Target="slide110.xml"/><Relationship Id="rId9" Type="http://schemas.openxmlformats.org/officeDocument/2006/relationships/slide" Target="slide115.xml"/><Relationship Id="rId14" Type="http://schemas.openxmlformats.org/officeDocument/2006/relationships/slide" Target="slide1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24.8.9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18862537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316435315"/>
              </p:ext>
            </p:extLst>
          </p:nvPr>
        </p:nvGraphicFramePr>
        <p:xfrm>
          <a:off x="4472" y="3784778"/>
          <a:ext cx="2310728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07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YUMIN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160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698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8"/>
            <a:ext cx="546787" cy="545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478119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187236667"/>
              </p:ext>
            </p:extLst>
          </p:nvPr>
        </p:nvGraphicFramePr>
        <p:xfrm>
          <a:off x="4472" y="3785736"/>
          <a:ext cx="234654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8647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2" y="2774431"/>
            <a:ext cx="1054108" cy="10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48247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339552871"/>
              </p:ext>
            </p:extLst>
          </p:nvPr>
        </p:nvGraphicFramePr>
        <p:xfrm>
          <a:off x="-2501" y="3043740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97365"/>
              </p:ext>
            </p:extLst>
          </p:nvPr>
        </p:nvGraphicFramePr>
        <p:xfrm>
          <a:off x="4472" y="3777984"/>
          <a:ext cx="2304147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21916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47233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3647467196"/>
              </p:ext>
            </p:extLst>
          </p:nvPr>
        </p:nvGraphicFramePr>
        <p:xfrm>
          <a:off x="4472" y="377842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5858961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47972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908691"/>
              </p:ext>
            </p:extLst>
          </p:nvPr>
        </p:nvGraphicFramePr>
        <p:xfrm>
          <a:off x="4472" y="3782789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5528768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5960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376905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48582057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437702"/>
              </p:ext>
            </p:extLst>
          </p:nvPr>
        </p:nvGraphicFramePr>
        <p:xfrm>
          <a:off x="4472" y="377099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15447704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9602919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792101"/>
              </p:ext>
            </p:extLst>
          </p:nvPr>
        </p:nvGraphicFramePr>
        <p:xfrm>
          <a:off x="4472" y="3782340"/>
          <a:ext cx="2346889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52207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46048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586290467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80451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552415580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43925</TotalTime>
  <Words>29885</Words>
  <Application>Microsoft Macintosh PowerPoint</Application>
  <PresentationFormat>사용자 지정</PresentationFormat>
  <Paragraphs>8064</Paragraphs>
  <Slides>144</Slides>
  <Notes>142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3" baseType="lpstr">
      <vt:lpstr>Calibri</vt:lpstr>
      <vt:lpstr>Cambria Math</vt:lpstr>
      <vt:lpstr>Wingdings</vt:lpstr>
      <vt:lpstr>Helvetica Neue</vt:lpstr>
      <vt:lpstr>Britannic Bold</vt:lpstr>
      <vt:lpstr>Lato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336</cp:revision>
  <dcterms:created xsi:type="dcterms:W3CDTF">2022-05-17T08:00:10Z</dcterms:created>
  <dcterms:modified xsi:type="dcterms:W3CDTF">2024-08-09T14:27:18Z</dcterms:modified>
</cp:coreProperties>
</file>